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5" d="100"/>
          <a:sy n="65" d="100"/>
        </p:scale>
        <p:origin x="112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6/15/2023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75138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482992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 Sudha </a:t>
            </a:r>
            <a:r>
              <a:rPr lang="en-US" dirty="0" err="1" smtClean="0">
                <a:solidFill>
                  <a:schemeClr val="bg2"/>
                </a:solidFill>
                <a:latin typeface="Abadi"/>
                <a:ea typeface="SF Pro" pitchFamily="2" charset="0"/>
                <a:cs typeface="SF Pro" pitchFamily="2" charset="0"/>
              </a:rPr>
              <a:t>karan</a:t>
            </a:r>
            <a:r>
              <a:rPr lang="en-US" dirty="0" smtClean="0">
                <a:solidFill>
                  <a:schemeClr val="bg2"/>
                </a:solidFill>
                <a:latin typeface="Abadi"/>
                <a:ea typeface="SF Pro" pitchFamily="2" charset="0"/>
                <a:cs typeface="SF Pro" pitchFamily="2" charset="0"/>
              </a:rPr>
              <a:t> S</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15</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June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https://github.com/sudhakaran1401/IBM-/</a:t>
            </a:r>
            <a:r>
              <a:rPr lang="en-US" sz="2200" dirty="0" smtClean="0">
                <a:solidFill>
                  <a:srgbClr val="1C7DDB"/>
                </a:solidFill>
                <a:latin typeface="Abadi" panose="020B0604020104020204" pitchFamily="34" charset="0"/>
              </a:rPr>
              <a:t>blob/main/IBM-Data-Science-Capstone-SpaceX-main/Data%20Wrangling.ipynb.</a:t>
            </a:r>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628968"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https://github.com/sudhakaran1401/IBM-/blob/main/IBM-Data-Science-Capstone-SpaceX-main/EDA%20with%20Data%20Visualization.ipynb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50304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https://github.com/sudhakaran1401/IBM-/blob/main/IBM-Data-Science-Capstone-SpaceX-main/EDA%20with%20SQL.ipynb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https://github.com/sudhakaran1401/IBM-/blob/main/IBM-Data-Science-Capstone-SpaceX-main/app.py</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smtClean="0">
                <a:solidFill>
                  <a:schemeClr val="accent3">
                    <a:lumMod val="25000"/>
                  </a:schemeClr>
                </a:solidFill>
                <a:latin typeface="Abadi" panose="020B0604020104020204" pitchFamily="34" charset="0"/>
              </a:rPr>
              <a:t>num</a:t>
            </a:r>
            <a:r>
              <a:rPr lang="en-US" sz="2200" dirty="0" smtClean="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py</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smtClean="0">
                <a:solidFill>
                  <a:schemeClr val="accent3">
                    <a:lumMod val="25000"/>
                  </a:schemeClr>
                </a:solidFill>
                <a:latin typeface="Abadi" panose="020B0604020104020204" pitchFamily="34" charset="0"/>
              </a:rPr>
              <a:t>Grid </a:t>
            </a:r>
            <a:r>
              <a:rPr lang="en-US" sz="2200" smtClean="0">
                <a:solidFill>
                  <a:schemeClr val="accent3">
                    <a:lumMod val="25000"/>
                  </a:schemeClr>
                </a:solidFill>
                <a:latin typeface="Abadi" panose="020B0604020104020204" pitchFamily="34" charset="0"/>
              </a:rPr>
              <a:t>Search 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https://github.com/sudhakaran1401/IBM-/blob/main/IBM-Data-Science-Capstone-SpaceX-main/Machine%20Learning%20Prediction.ipynb</a:t>
            </a: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using .</a:t>
            </a:r>
            <a:r>
              <a:rPr lang="en-US" sz="1900" dirty="0" err="1" smtClean="0">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540518" y="1659157"/>
            <a:ext cx="5417829"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br>
              <a:rPr lang="en-US" sz="2200" dirty="0">
                <a:solidFill>
                  <a:schemeClr val="accent3">
                    <a:lumMod val="25000"/>
                  </a:schemeClr>
                </a:solidFill>
                <a:latin typeface="Abadi" panose="020B0604020104020204" pitchFamily="34" charset="0"/>
              </a:rPr>
            </a:br>
            <a:r>
              <a:rPr lang="en-US" sz="2200" dirty="0">
                <a:solidFill>
                  <a:srgbClr val="1C7DDB"/>
                </a:solidFill>
                <a:latin typeface="Abadi" panose="020B0604020104020204" pitchFamily="34" charset="0"/>
              </a:rPr>
              <a:t>https://github.com/sudhakaran1401/IBM-/blob/main/IBM-Data-Science-Capstone-SpaceX-main/Data%20Collection%20API.ipynb</a:t>
            </a:r>
            <a:endParaRPr lang="en-US" dirty="0">
              <a:solidFill>
                <a:srgbClr val="1C7DDB"/>
              </a:solidFill>
            </a:endParaRPr>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4"/>
          <a:stretch>
            <a:fillRect/>
          </a:stretch>
        </p:blipFill>
        <p:spPr>
          <a:xfrm>
            <a:off x="6596699" y="1508589"/>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https://github.com/sudhakaran1401/IBM-/blob/main/IBM-Data-Science-Capstone-SpaceX-main/Data%20Collection%20with%20Web%20Scraping.ipynb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f80a141d-92ca-4d3d-9308-f7e7b1d44ce8"/>
    <ds:schemaRef ds:uri="http://www.w3.org/XML/1998/namespace"/>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1336</TotalTime>
  <Words>1608</Words>
  <Application>Microsoft Office PowerPoint</Application>
  <PresentationFormat>Widescreen</PresentationFormat>
  <Paragraphs>207</Paragraphs>
  <Slides>46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Sudha Karan</cp:lastModifiedBy>
  <cp:revision>208</cp:revision>
  <dcterms:created xsi:type="dcterms:W3CDTF">2021-04-29T18:58:34Z</dcterms:created>
  <dcterms:modified xsi:type="dcterms:W3CDTF">2023-06-15T07:40:52Z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